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mp4" ContentType="video/unknown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59" r:id="rId5"/>
    <p:sldId id="257" r:id="rId6"/>
    <p:sldId id="258" r:id="rId7"/>
    <p:sldId id="261" r:id="rId8"/>
    <p:sldId id="260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40"/>
  </p:normalViewPr>
  <p:slideViewPr>
    <p:cSldViewPr snapToGrid="0" snapToObjects="1">
      <p:cViewPr>
        <p:scale>
          <a:sx n="44" d="100"/>
          <a:sy n="44" d="100"/>
        </p:scale>
        <p:origin x="-876" y="-8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4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4/22/2020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4/22/2020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lit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46480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About US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6607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The project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715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smtClean="0"/>
              <a:t>Sprint 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304034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EB94C79-56A1-0D45-86DF-594B30A8A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Recording #3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6597" y="764373"/>
            <a:ext cx="10229603" cy="5545776"/>
          </a:xfrm>
        </p:spPr>
      </p:pic>
    </p:spTree>
    <p:extLst>
      <p:ext uri="{BB962C8B-B14F-4D97-AF65-F5344CB8AC3E}">
        <p14:creationId xmlns:p14="http://schemas.microsoft.com/office/powerpoint/2010/main" val="809953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0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616BDDC-F7ED-7444-A8E8-9E898E6AA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xmlns="" id="{5F688187-9A2A-2944-9F2A-A341F807A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6"/>
          <a:stretch/>
        </p:blipFill>
        <p:spPr bwMode="auto">
          <a:xfrm>
            <a:off x="939967" y="566057"/>
            <a:ext cx="10283203" cy="5671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46996703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Sprint </a:t>
            </a:r>
            <a:r>
              <a:rPr lang="en-US" dirty="0" smtClean="0"/>
              <a:t>2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xmlns="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247075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4460706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264</TotalTime>
  <Words>9</Words>
  <Application>Microsoft Office PowerPoint</Application>
  <PresentationFormat>Custom</PresentationFormat>
  <Paragraphs>5</Paragraphs>
  <Slides>8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Vapor Trail</vt:lpstr>
      <vt:lpstr>lit</vt:lpstr>
      <vt:lpstr>About US</vt:lpstr>
      <vt:lpstr>The project</vt:lpstr>
      <vt:lpstr>Sprint 1</vt:lpstr>
      <vt:lpstr>PowerPoint Presentation</vt:lpstr>
      <vt:lpstr>PowerPoint Presentation</vt:lpstr>
      <vt:lpstr>Sprint 2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Omolola Adeyemi</dc:creator>
  <cp:lastModifiedBy>USER</cp:lastModifiedBy>
  <cp:revision>8</cp:revision>
  <dcterms:created xsi:type="dcterms:W3CDTF">2020-04-17T10:07:22Z</dcterms:created>
  <dcterms:modified xsi:type="dcterms:W3CDTF">2020-04-22T18:23:13Z</dcterms:modified>
</cp:coreProperties>
</file>